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航 小海" userId="159691fe753a28ed" providerId="LiveId" clId="{2C1230AF-DB10-4CD7-90DF-C3689F3B4B70}"/>
    <pc:docChg chg="modSld">
      <pc:chgData name="航 小海" userId="159691fe753a28ed" providerId="LiveId" clId="{2C1230AF-DB10-4CD7-90DF-C3689F3B4B70}" dt="2023-07-06T09:18:57.035" v="6"/>
      <pc:docMkLst>
        <pc:docMk/>
      </pc:docMkLst>
      <pc:sldChg chg="addSp modSp">
        <pc:chgData name="航 小海" userId="159691fe753a28ed" providerId="LiveId" clId="{2C1230AF-DB10-4CD7-90DF-C3689F3B4B70}" dt="2023-07-06T09:17:36.974" v="0"/>
        <pc:sldMkLst>
          <pc:docMk/>
          <pc:sldMk cId="1099022818" sldId="256"/>
        </pc:sldMkLst>
        <pc:picChg chg="add mod">
          <ac:chgData name="航 小海" userId="159691fe753a28ed" providerId="LiveId" clId="{2C1230AF-DB10-4CD7-90DF-C3689F3B4B70}" dt="2023-07-06T09:17:36.974" v="0"/>
          <ac:picMkLst>
            <pc:docMk/>
            <pc:sldMk cId="1099022818" sldId="256"/>
            <ac:picMk id="5" creationId="{83841334-AA8E-6F80-BD91-990822DC39FD}"/>
          </ac:picMkLst>
        </pc:picChg>
      </pc:sldChg>
      <pc:sldChg chg="addSp modSp">
        <pc:chgData name="航 小海" userId="159691fe753a28ed" providerId="LiveId" clId="{2C1230AF-DB10-4CD7-90DF-C3689F3B4B70}" dt="2023-07-06T09:17:49.461" v="1"/>
        <pc:sldMkLst>
          <pc:docMk/>
          <pc:sldMk cId="1720970750" sldId="257"/>
        </pc:sldMkLst>
        <pc:picChg chg="add mod">
          <ac:chgData name="航 小海" userId="159691fe753a28ed" providerId="LiveId" clId="{2C1230AF-DB10-4CD7-90DF-C3689F3B4B70}" dt="2023-07-06T09:17:49.461" v="1"/>
          <ac:picMkLst>
            <pc:docMk/>
            <pc:sldMk cId="1720970750" sldId="257"/>
            <ac:picMk id="3" creationId="{EB6267F2-3763-8CA4-8864-3E6562175ABB}"/>
          </ac:picMkLst>
        </pc:picChg>
      </pc:sldChg>
      <pc:sldChg chg="addSp modSp">
        <pc:chgData name="航 小海" userId="159691fe753a28ed" providerId="LiveId" clId="{2C1230AF-DB10-4CD7-90DF-C3689F3B4B70}" dt="2023-07-06T09:18:03.731" v="2"/>
        <pc:sldMkLst>
          <pc:docMk/>
          <pc:sldMk cId="385265231" sldId="258"/>
        </pc:sldMkLst>
        <pc:picChg chg="add mod">
          <ac:chgData name="航 小海" userId="159691fe753a28ed" providerId="LiveId" clId="{2C1230AF-DB10-4CD7-90DF-C3689F3B4B70}" dt="2023-07-06T09:18:03.731" v="2"/>
          <ac:picMkLst>
            <pc:docMk/>
            <pc:sldMk cId="385265231" sldId="258"/>
            <ac:picMk id="3" creationId="{9FE6A8EE-6F85-0AD5-AC6B-39C9F2D60C70}"/>
          </ac:picMkLst>
        </pc:picChg>
      </pc:sldChg>
      <pc:sldChg chg="addSp modSp">
        <pc:chgData name="航 小海" userId="159691fe753a28ed" providerId="LiveId" clId="{2C1230AF-DB10-4CD7-90DF-C3689F3B4B70}" dt="2023-07-06T09:18:15.704" v="3"/>
        <pc:sldMkLst>
          <pc:docMk/>
          <pc:sldMk cId="1344310669" sldId="259"/>
        </pc:sldMkLst>
        <pc:picChg chg="add mod">
          <ac:chgData name="航 小海" userId="159691fe753a28ed" providerId="LiveId" clId="{2C1230AF-DB10-4CD7-90DF-C3689F3B4B70}" dt="2023-07-06T09:18:15.704" v="3"/>
          <ac:picMkLst>
            <pc:docMk/>
            <pc:sldMk cId="1344310669" sldId="259"/>
            <ac:picMk id="3" creationId="{6D661E19-886D-2DA4-AB82-720188BAD1DE}"/>
          </ac:picMkLst>
        </pc:picChg>
      </pc:sldChg>
      <pc:sldChg chg="addSp modSp">
        <pc:chgData name="航 小海" userId="159691fe753a28ed" providerId="LiveId" clId="{2C1230AF-DB10-4CD7-90DF-C3689F3B4B70}" dt="2023-07-06T09:18:30.762" v="4"/>
        <pc:sldMkLst>
          <pc:docMk/>
          <pc:sldMk cId="1811006633" sldId="260"/>
        </pc:sldMkLst>
        <pc:picChg chg="add mod">
          <ac:chgData name="航 小海" userId="159691fe753a28ed" providerId="LiveId" clId="{2C1230AF-DB10-4CD7-90DF-C3689F3B4B70}" dt="2023-07-06T09:18:30.762" v="4"/>
          <ac:picMkLst>
            <pc:docMk/>
            <pc:sldMk cId="1811006633" sldId="260"/>
            <ac:picMk id="3" creationId="{C61554CE-179E-892B-20C6-2916A13C9BD0}"/>
          </ac:picMkLst>
        </pc:picChg>
      </pc:sldChg>
      <pc:sldChg chg="addSp modSp">
        <pc:chgData name="航 小海" userId="159691fe753a28ed" providerId="LiveId" clId="{2C1230AF-DB10-4CD7-90DF-C3689F3B4B70}" dt="2023-07-06T09:18:47.599" v="5"/>
        <pc:sldMkLst>
          <pc:docMk/>
          <pc:sldMk cId="2477675725" sldId="261"/>
        </pc:sldMkLst>
        <pc:picChg chg="add mod">
          <ac:chgData name="航 小海" userId="159691fe753a28ed" providerId="LiveId" clId="{2C1230AF-DB10-4CD7-90DF-C3689F3B4B70}" dt="2023-07-06T09:18:47.599" v="5"/>
          <ac:picMkLst>
            <pc:docMk/>
            <pc:sldMk cId="2477675725" sldId="261"/>
            <ac:picMk id="3" creationId="{8D3E8846-2659-614A-E67E-088939850DBD}"/>
          </ac:picMkLst>
        </pc:picChg>
      </pc:sldChg>
      <pc:sldChg chg="addSp modSp">
        <pc:chgData name="航 小海" userId="159691fe753a28ed" providerId="LiveId" clId="{2C1230AF-DB10-4CD7-90DF-C3689F3B4B70}" dt="2023-07-06T09:18:57.035" v="6"/>
        <pc:sldMkLst>
          <pc:docMk/>
          <pc:sldMk cId="3100691719" sldId="262"/>
        </pc:sldMkLst>
        <pc:picChg chg="add mod">
          <ac:chgData name="航 小海" userId="159691fe753a28ed" providerId="LiveId" clId="{2C1230AF-DB10-4CD7-90DF-C3689F3B4B70}" dt="2023-07-06T09:18:57.035" v="6"/>
          <ac:picMkLst>
            <pc:docMk/>
            <pc:sldMk cId="3100691719" sldId="262"/>
            <ac:picMk id="3" creationId="{AD13AA24-F662-E649-CE56-283FFCBBC68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48D32E-D173-B2E1-A037-45E8DEE625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D1D55BF-5752-12E9-A80D-E2DBBE898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FA8953C-08D8-D8BB-2AC4-429214F90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A6150-88BD-4553-ABF1-1801A9C9E328}" type="datetimeFigureOut">
              <a:rPr kumimoji="1" lang="ja-JP" altLang="en-US" smtClean="0"/>
              <a:t>2023/7/6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8CF2F44-3216-CDE3-E902-9D679D806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5262A64-C912-D671-5776-7A690E8F3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0D7C3-4A7A-43C8-9C74-8E8275BFAD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8191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08DBBF3-FD38-BA7E-465D-D6F9D82D5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7CAAA95-E67E-CCAB-BF97-7BB37CBA30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14E73B1-0024-2A9E-A620-66B885694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A6150-88BD-4553-ABF1-1801A9C9E328}" type="datetimeFigureOut">
              <a:rPr kumimoji="1" lang="ja-JP" altLang="en-US" smtClean="0"/>
              <a:t>2023/7/6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6CC289A-E236-33F1-F20C-B9D2A69E3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DFF51E9-2A59-52A8-239B-2F36D879B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0D7C3-4A7A-43C8-9C74-8E8275BFAD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1768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A7E3DFD-462D-09AC-FAAF-73A4B21FAA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39BED89-8C2D-8C69-E99D-ECCE94D130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A6F6D37-2490-8CA2-F3DF-B0CB07F5A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A6150-88BD-4553-ABF1-1801A9C9E328}" type="datetimeFigureOut">
              <a:rPr kumimoji="1" lang="ja-JP" altLang="en-US" smtClean="0"/>
              <a:t>2023/7/6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3165BB0-7868-D703-0C49-0D0A50971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AF9923E-B4C1-E0C4-E2B1-A0CB13367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0D7C3-4A7A-43C8-9C74-8E8275BFAD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9138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6A883B-21D0-1ED1-8D90-B12B2C117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A37F08E-BA6B-79E2-A2A5-C4ADA24998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0940619-916A-D903-8E5D-E248125F8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A6150-88BD-4553-ABF1-1801A9C9E328}" type="datetimeFigureOut">
              <a:rPr kumimoji="1" lang="ja-JP" altLang="en-US" smtClean="0"/>
              <a:t>2023/7/6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3E0FC96-1C85-F3BB-2C09-00C821A15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7EC63D6-98D0-A558-5DA2-DCD9DA65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0D7C3-4A7A-43C8-9C74-8E8275BFAD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0802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AC2658-B611-B66A-64BE-9E285456E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86401B3-07FD-1610-B98C-26B4FEF362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EF5AF67-4E05-5F4C-AF32-5D054D581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A6150-88BD-4553-ABF1-1801A9C9E328}" type="datetimeFigureOut">
              <a:rPr kumimoji="1" lang="ja-JP" altLang="en-US" smtClean="0"/>
              <a:t>2023/7/6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F74C391-6D38-4B6F-37C4-793F893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772DA9A-D590-0020-DC6C-782CB24D8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0D7C3-4A7A-43C8-9C74-8E8275BFAD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70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31471A-5B26-3977-96FF-B08CD0348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507D063-927F-508F-1BF1-8AC6AA80F4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5194C03-DED8-5D70-71B3-371628D424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86EE883-421E-2EBB-DFAA-8ADDC1262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A6150-88BD-4553-ABF1-1801A9C9E328}" type="datetimeFigureOut">
              <a:rPr kumimoji="1" lang="ja-JP" altLang="en-US" smtClean="0"/>
              <a:t>2023/7/6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7F06DA9-9AA0-2FEF-E3E5-33C458F82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8207467-D708-B42B-8A55-CBE9AB2C3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0D7C3-4A7A-43C8-9C74-8E8275BFAD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61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990E97A-4AC2-6D9D-51B8-69C89BB8D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D6E4859-5D10-B4F7-E99D-82B76D53F0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0D613D3-C359-28AE-C67D-C9344FB1B0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64D5A6B2-D26E-44D7-720C-5BF0D8E318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85F47F0-BC93-89D6-D581-AA8E423AD1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773D0C6-6D39-F760-682F-6D962F8A3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A6150-88BD-4553-ABF1-1801A9C9E328}" type="datetimeFigureOut">
              <a:rPr kumimoji="1" lang="ja-JP" altLang="en-US" smtClean="0"/>
              <a:t>2023/7/6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3C16FB4-B3D6-2FF4-A6E5-63135DDCA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DDC2701-3B60-F727-B017-DF7A58666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0D7C3-4A7A-43C8-9C74-8E8275BFAD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6352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8F677E-4FDF-BCBD-5BAA-4278AB024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6836F38-8749-B91E-E2D1-59AE790FB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A6150-88BD-4553-ABF1-1801A9C9E328}" type="datetimeFigureOut">
              <a:rPr kumimoji="1" lang="ja-JP" altLang="en-US" smtClean="0"/>
              <a:t>2023/7/6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9A1E59D-5618-4F4C-F0C9-88D7F150A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1B17FE7-4C0F-6791-C4FC-4C0CC56CF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0D7C3-4A7A-43C8-9C74-8E8275BFAD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8156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DF498A4-7D52-6D1F-34F0-A4C519132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A6150-88BD-4553-ABF1-1801A9C9E328}" type="datetimeFigureOut">
              <a:rPr kumimoji="1" lang="ja-JP" altLang="en-US" smtClean="0"/>
              <a:t>2023/7/6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3741E0E-663B-0260-DDDE-39179124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0EAE50F-610D-9F70-0FF3-A62F5B2BD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0D7C3-4A7A-43C8-9C74-8E8275BFAD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7575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B6E6592-E4DD-1ABA-1252-472E6EE8E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E013746-02D2-3AE3-760E-FF3220552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057A757-E5CF-06AB-4469-FA624DF15C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E6E152C-DA59-FBB2-DAE5-777C85801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A6150-88BD-4553-ABF1-1801A9C9E328}" type="datetimeFigureOut">
              <a:rPr kumimoji="1" lang="ja-JP" altLang="en-US" smtClean="0"/>
              <a:t>2023/7/6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52F422B-982C-DBC5-E3D7-781FCD932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562102C-E6BC-08C8-3059-A61757BE4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0D7C3-4A7A-43C8-9C74-8E8275BFAD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638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7A59D6C-D199-F742-46D3-610295CCF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CD6CBD54-7253-67AA-859A-C37A0CBD0A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112EBA0-6225-F850-DFBD-DFCCF8C64B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949F8DA-8517-E711-6C3E-1B32B6002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A6150-88BD-4553-ABF1-1801A9C9E328}" type="datetimeFigureOut">
              <a:rPr kumimoji="1" lang="ja-JP" altLang="en-US" smtClean="0"/>
              <a:t>2023/7/6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6E2213F-BBF3-DE77-3FBD-A074F75BD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B3D81E0-B707-D04D-9B34-8043D7E8E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0D7C3-4A7A-43C8-9C74-8E8275BFAD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1368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4F4DD643-FC18-DC2D-7DC5-AF40B1D22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875086C-8DD1-1FA2-088D-65FF0F5BE0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B1F3D95-F4E2-CED3-10D0-FB53EF048F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A6150-88BD-4553-ABF1-1801A9C9E328}" type="datetimeFigureOut">
              <a:rPr kumimoji="1" lang="ja-JP" altLang="en-US" smtClean="0"/>
              <a:t>2023/7/6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4659112-7327-DBB2-50CD-ADE1C55971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4D77E14-68C2-DF8F-48D8-FA30B43DD9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0D7C3-4A7A-43C8-9C74-8E8275BFAD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9703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83841334-AA8E-6F80-BD91-990822DC3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022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B6267F2-3763-8CA4-8864-3E6562175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970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FE6A8EE-6F85-0AD5-AC6B-39C9F2D60C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65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D661E19-886D-2DA4-AB82-720188BAD1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310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61554CE-179E-892B-20C6-2916A13C9B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006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D3E8846-2659-614A-E67E-088939850D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675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D13AA24-F662-E649-CE56-283FFCBBC6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691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ワイド画面</PresentationFormat>
  <Paragraphs>0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1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航 小海</dc:creator>
  <cp:lastModifiedBy>航 小海</cp:lastModifiedBy>
  <cp:revision>1</cp:revision>
  <dcterms:created xsi:type="dcterms:W3CDTF">2023-07-06T09:15:21Z</dcterms:created>
  <dcterms:modified xsi:type="dcterms:W3CDTF">2023-07-06T09:19:00Z</dcterms:modified>
</cp:coreProperties>
</file>